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2" r:id="rId4"/>
    <p:sldId id="260" r:id="rId5"/>
    <p:sldId id="258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0" r:id="rId16"/>
    <p:sldId id="273" r:id="rId17"/>
    <p:sldId id="281" r:id="rId18"/>
    <p:sldId id="279" r:id="rId19"/>
    <p:sldId id="274" r:id="rId20"/>
    <p:sldId id="277" r:id="rId21"/>
    <p:sldId id="278" r:id="rId22"/>
    <p:sldId id="270" r:id="rId23"/>
    <p:sldId id="275" r:id="rId24"/>
    <p:sldId id="276" r:id="rId25"/>
    <p:sldId id="271" r:id="rId26"/>
    <p:sldId id="27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44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21FE2-C974-4FD1-A423-24645CA97203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AF4EA-41A7-40B8-9259-FD4806879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43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F4EA-41A7-40B8-9259-FD4806879A0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523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AF4EA-41A7-40B8-9259-FD4806879A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7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D35BA-0E76-4532-BA73-CAD735581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904850-5178-496A-9EA4-C330E7911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F436D-6331-407B-B2F8-3B765D07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1B84-F4F8-4AB3-BA63-0D6A0FE81B1E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A84E2-8C55-49D8-ADCF-046188E2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48379-979D-471A-91FA-68DFC0FB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94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9F83F-A4E9-43A6-97DB-80AE78B3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8C37EE-8DEA-4D97-9B12-5F2780C2D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D801E1-E689-4A74-B421-4232E8A0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A239-A1E3-45F7-965B-71EE6AF05EF6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17E3BD-E6C1-41AA-90F7-FEC04271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7209B-08AC-48C3-A1BE-1CD46A8D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24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A1F113-0884-4A7B-A8CA-7130067FE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1825C-9B20-47C6-8853-D9192F168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31073-C6C8-4A3D-B525-EDE6E857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34C9-8463-4BFC-AEE4-76A5A71F512F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818F4-D8D3-4E4E-8B86-E83532CD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1832A5-C83C-4406-97C9-9AAC0ADE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1A529-3960-41EB-A69E-EE8613DD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BDB15-F9D6-40D3-AE88-4E241FE8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AC88FA-C426-4026-B3E0-A0160D5F6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846A-3903-42F4-9714-67D5D3C59A56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118D9-8060-41F0-A5C4-80F69FC9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6C6BF-E179-4176-8FF7-241A67A8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82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9BE7D-A242-4902-8747-025E389C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31A0E6-AA87-4531-9A7E-343426C10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7C5E27-C421-44BD-95A2-9C31EAB9A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6AD8-1C4C-4A99-B7F0-DA1C66CDB3C5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CC9E1-D55C-4FD1-BDF6-A382C649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628EC2-CFBD-4FCE-9C84-20E87D9A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3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762E5-33C7-4107-84D2-8F107E46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940C0-1D4B-4B00-B761-231722349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BC712E-A8C9-4469-9FA0-8A475DD03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4DBDF0-E812-4760-9867-7D4C823D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B337-08A8-4153-A7F1-04B7BD5E213A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A8FD7F-799B-4841-96AA-8BE0E144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558062-0ACD-4433-B9EC-3C4B36F3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96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6B0AE-CF26-4D9A-8361-3A5EC0852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DF4D17-37CB-4647-9C05-7A30420BB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94F988-439B-42E5-A581-4F569DC23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08B7C2-326F-4DC8-A711-72A9223C1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33EB5D-CF9D-4B57-BC7C-713E8C91F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951693-58CE-4DEE-8B05-0425007D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B14F-6969-4D6F-83EB-A1184A36A3CD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2E87F5-1DE7-413C-997C-E1EF1309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DB883D-A92B-45B1-B714-389D98F5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0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E1367-9F6D-4EBF-9985-F5290DA0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C2DDCE-BD74-4D9C-ADEF-330B6EC4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71D7-EB95-4C61-A894-844449E4DA77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338D96-AEA8-46D2-BC68-1B6EF4DC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43FF75-722A-4AB6-8739-E6705A1F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55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BF59C1-5601-4A24-90A8-30CD00A8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40F4-FA4C-403F-BD9E-419E0CFF46F8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95FD5B-9413-4449-9608-7667DD506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59BE27-33EE-4098-B95F-73B8B086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3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78154-A30F-43B8-96DB-CE521017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8AAC4-A5D0-4E0C-ABED-F20857131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ECE319-8FE0-412F-A7C5-352FDD497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1E1DE2-5E3B-4190-A71F-0536C6FC9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B9463-4029-4F91-9259-9A1FE04DF695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B0868-7A8C-49C6-8B00-6A6D9BCF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DD07D-0E4D-4E98-823C-F2C1512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8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03518-6392-4F4F-ACCF-EF08DBD9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3EBBB6-AB66-4FC9-87DF-99EFF1166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BCE282-FF7F-4DCC-9703-160EEBCB7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37AB53-82F5-4204-908D-FE5B393AC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A627-9C99-4452-9F65-C4BFD4370C30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111DA1-2E63-4250-ABE6-64095DB8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F6764D-3CB7-48F2-883B-55E48A74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91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F02B5C-D014-4BDA-9591-93A6421F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31767-0D6F-448A-B9E2-84425313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87B5EB-33C0-4EF4-B762-DC7440046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C5A9-BE9B-4A18-BEED-78D3AA2E4514}" type="datetime1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A23B0-D257-4412-955A-BFE341ADF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3E32E-79C9-4C82-B735-2B12AFA90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9C42C-3DC7-4FE4-BA28-0FB6E3FA6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9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음식, 우묵한그릇, 그릇, 스프이(가) 표시된 사진&#10;&#10;자동 생성된 설명">
            <a:extLst>
              <a:ext uri="{FF2B5EF4-FFF2-40B4-BE49-F238E27FC236}">
                <a16:creationId xmlns:a16="http://schemas.microsoft.com/office/drawing/2014/main" id="{D9A0E3E8-4A02-44BF-8D08-CFD223674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8"/>
          <a:stretch/>
        </p:blipFill>
        <p:spPr>
          <a:xfrm>
            <a:off x="5399871" y="0"/>
            <a:ext cx="6792130" cy="6858000"/>
          </a:xfrm>
          <a:prstGeom prst="rect">
            <a:avLst/>
          </a:prstGeom>
        </p:spPr>
      </p:pic>
      <p:pic>
        <p:nvPicPr>
          <p:cNvPr id="1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F22FF8-7C01-4F77-9DBB-526EE59D0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52" y="2177591"/>
            <a:ext cx="3650296" cy="6932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492D4F-65FE-492E-AE9E-08A4E7F78C77}"/>
              </a:ext>
            </a:extLst>
          </p:cNvPr>
          <p:cNvSpPr/>
          <p:nvPr/>
        </p:nvSpPr>
        <p:spPr>
          <a:xfrm>
            <a:off x="0" y="0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D2E8AD-2059-413A-8816-A72BA8B2945D}"/>
              </a:ext>
            </a:extLst>
          </p:cNvPr>
          <p:cNvSpPr txBox="1"/>
          <p:nvPr/>
        </p:nvSpPr>
        <p:spPr>
          <a:xfrm>
            <a:off x="1266970" y="3059668"/>
            <a:ext cx="3333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강우람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이규범</a:t>
            </a:r>
            <a:endParaRPr lang="en-US" altLang="ko-KR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88098BB-FBE3-4907-B676-D800F2B1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887" y="6408034"/>
            <a:ext cx="249025" cy="365125"/>
          </a:xfrm>
        </p:spPr>
        <p:txBody>
          <a:bodyPr/>
          <a:lstStyle/>
          <a:p>
            <a:fld id="{DD19C42C-3DC7-4FE4-BA28-0FB6E3FA67C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539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318DDA-5D11-42F0-8761-4C06DE0D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A67D48-B7EB-4B92-84A0-E646C96B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801"/>
            <a:ext cx="6117995" cy="29673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2E930E-E3F5-477C-9363-D466474985F3}"/>
              </a:ext>
            </a:extLst>
          </p:cNvPr>
          <p:cNvSpPr/>
          <p:nvPr/>
        </p:nvSpPr>
        <p:spPr>
          <a:xfrm>
            <a:off x="0" y="0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8BFBB-1DB8-4A82-A01E-E8D9E27178D1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B86B96-2325-4AB8-9ADE-119EE644A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4" y="461665"/>
            <a:ext cx="4239036" cy="2967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B3722-6501-4FF4-9C5F-A3B4B2F94ECA}"/>
              </a:ext>
            </a:extLst>
          </p:cNvPr>
          <p:cNvSpPr txBox="1"/>
          <p:nvPr/>
        </p:nvSpPr>
        <p:spPr>
          <a:xfrm>
            <a:off x="160256" y="3629320"/>
            <a:ext cx="5935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유효성 검사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(Bind Result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사용하여 에러 검사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패스워드는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글자 이상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16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글자 이하 작성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일치 확인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아이디 중복 검사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8AF19F-B3AC-48C6-BCEC-909BAD4A8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764" y="3429001"/>
            <a:ext cx="4239036" cy="29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90B52-D7ED-463C-AC0D-4495C814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62D1C6-FBFD-452F-A8E0-D9508C813A9C}"/>
              </a:ext>
            </a:extLst>
          </p:cNvPr>
          <p:cNvSpPr/>
          <p:nvPr/>
        </p:nvSpPr>
        <p:spPr>
          <a:xfrm>
            <a:off x="0" y="0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36A08-BC89-48C8-8527-AB569B53CB9D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ED6397-0513-42F9-A842-A950B47C6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6" y="1313799"/>
            <a:ext cx="3650296" cy="38301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AC0FA6-AA40-46FE-8B32-ACBBD562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66" y="0"/>
            <a:ext cx="6667598" cy="5143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CF795D-291C-4C6E-98A3-B5DD67D235D7}"/>
              </a:ext>
            </a:extLst>
          </p:cNvPr>
          <p:cNvSpPr txBox="1"/>
          <p:nvPr/>
        </p:nvSpPr>
        <p:spPr>
          <a:xfrm>
            <a:off x="5788058" y="5250730"/>
            <a:ext cx="52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쿠키 사용하여 </a:t>
            </a:r>
            <a:r>
              <a:rPr lang="en-US" altLang="ko-KR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기억하기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 구현</a:t>
            </a:r>
          </a:p>
        </p:txBody>
      </p:sp>
    </p:spTree>
    <p:extLst>
      <p:ext uri="{BB962C8B-B14F-4D97-AF65-F5344CB8AC3E}">
        <p14:creationId xmlns:p14="http://schemas.microsoft.com/office/powerpoint/2010/main" val="175308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F108F-BBC0-4D80-AA1E-572F1BB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AF9110-39AF-4CB3-90BB-70B95E7AB801}"/>
              </a:ext>
            </a:extLst>
          </p:cNvPr>
          <p:cNvSpPr/>
          <p:nvPr/>
        </p:nvSpPr>
        <p:spPr>
          <a:xfrm>
            <a:off x="0" y="0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67709-C329-4713-8503-C65C88F745CE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 정보 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회원관리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DC476A-8EC4-4123-9766-E997634C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985"/>
            <a:ext cx="6096000" cy="58447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E62363-8455-4C81-8480-976CB2D7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62012"/>
            <a:ext cx="5257801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6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807D05-8FB9-4B98-8DAF-522D2B66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81CBBE-BBF2-45D5-9517-C9229EEA1849}"/>
              </a:ext>
            </a:extLst>
          </p:cNvPr>
          <p:cNvSpPr/>
          <p:nvPr/>
        </p:nvSpPr>
        <p:spPr>
          <a:xfrm>
            <a:off x="0" y="0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03C10-7BE7-4C38-B5D1-3AB6D4AA054A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 정보 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회원관리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267C95-C19C-4366-8D26-808E538E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6" y="561975"/>
            <a:ext cx="5748976" cy="60650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E79E6F-B100-4BC7-A9FC-B0348573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30" y="642937"/>
            <a:ext cx="4861086" cy="571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7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D9A98E-16F5-43FD-821B-24DAAD1B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560399-060C-4580-86B8-0D4865FD495E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61109-989D-44D9-A33D-BB5D979B1618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 추천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58A29E-FEBE-4874-9D3E-EF5392ECA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1665"/>
            <a:ext cx="5970310" cy="35352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4756D9-BAA8-4E2F-970A-4C3033D6D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5" y="4104111"/>
            <a:ext cx="5260157" cy="24348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2BFE16-B684-4036-9169-F505C8558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91" y="461665"/>
            <a:ext cx="5321985" cy="4710967"/>
          </a:xfrm>
          <a:prstGeom prst="rect">
            <a:avLst/>
          </a:prstGeom>
        </p:spPr>
      </p:pic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id="{76540B05-CB24-4A6A-A7CE-DBE4E4825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0053"/>
              </p:ext>
            </p:extLst>
          </p:nvPr>
        </p:nvGraphicFramePr>
        <p:xfrm>
          <a:off x="6221691" y="5458120"/>
          <a:ext cx="4027209" cy="6127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7209">
                  <a:extLst>
                    <a:ext uri="{9D8B030D-6E8A-4147-A177-3AD203B41FA5}">
                      <a16:colId xmlns:a16="http://schemas.microsoft.com/office/drawing/2014/main" val="2657409155"/>
                    </a:ext>
                  </a:extLst>
                </a:gridCol>
              </a:tblGrid>
              <a:tr h="612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글 형태의 맛집 추천과 검증 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747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07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D9A98E-16F5-43FD-821B-24DAAD1B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560399-060C-4580-86B8-0D4865FD495E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61109-989D-44D9-A33D-BB5D979B1618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 추천 도로명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093709-0362-498A-9594-C10AC0132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110"/>
            <a:ext cx="5551714" cy="37631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DAA4AB-8F7D-43E4-ACA7-FD5FDE6B2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29" y="470110"/>
            <a:ext cx="5448773" cy="31688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C06524-CA9E-42EB-B55D-730FBF433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220"/>
            <a:ext cx="5733429" cy="15753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00E813-7EB9-4F3C-B7E4-437301BA6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29" y="4233286"/>
            <a:ext cx="5332344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7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D9A98E-16F5-43FD-821B-24DAAD1B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560399-060C-4580-86B8-0D4865FD495E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61109-989D-44D9-A33D-BB5D979B1618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 추천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EC8744-9D63-4542-9623-B193C8F5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1516"/>
            <a:ext cx="6796726" cy="50916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124D72-6AB4-4631-8F21-FD453A4CD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906"/>
            <a:ext cx="12192000" cy="777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F4DB42-779E-47CA-925C-457DB81F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26" y="1339465"/>
            <a:ext cx="5395274" cy="3508759"/>
          </a:xfrm>
          <a:prstGeom prst="rect">
            <a:avLst/>
          </a:prstGeom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D3B3C82E-01F9-45BD-B81B-BE33CEF5F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16274"/>
              </p:ext>
            </p:extLst>
          </p:nvPr>
        </p:nvGraphicFramePr>
        <p:xfrm>
          <a:off x="6961695" y="5148108"/>
          <a:ext cx="5065336" cy="827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5336">
                  <a:extLst>
                    <a:ext uri="{9D8B030D-6E8A-4147-A177-3AD203B41FA5}">
                      <a16:colId xmlns:a16="http://schemas.microsoft.com/office/drawing/2014/main" val="4006591627"/>
                    </a:ext>
                  </a:extLst>
                </a:gridCol>
              </a:tblGrid>
              <a:tr h="827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Multiple</a:t>
                      </a:r>
                      <a:r>
                        <a:rPr lang="ko-KR" altLang="en-US" dirty="0"/>
                        <a:t>을 이용한 여러 장의 사진 첨부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파일 미리보기 함수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626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5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D9A98E-16F5-43FD-821B-24DAAD1B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560399-060C-4580-86B8-0D4865FD495E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61109-989D-44D9-A33D-BB5D979B1618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 추천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008E3A-A5F2-40D2-B21A-3FB5B9279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921"/>
            <a:ext cx="5915608" cy="4815003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30402670-A687-416A-95AB-2CAC7D6B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894055"/>
              </p:ext>
            </p:extLst>
          </p:nvPr>
        </p:nvGraphicFramePr>
        <p:xfrm>
          <a:off x="781698" y="600200"/>
          <a:ext cx="4064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92565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처음 등록한 사진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6276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05D67B5-177F-4D1F-A092-155466FF8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8" y="1147908"/>
            <a:ext cx="5915608" cy="4747028"/>
          </a:xfrm>
          <a:prstGeom prst="rect">
            <a:avLst/>
          </a:prstGeom>
        </p:spPr>
      </p:pic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F35E4AE5-1396-4F81-BF54-09DE25004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83534"/>
              </p:ext>
            </p:extLst>
          </p:nvPr>
        </p:nvGraphicFramePr>
        <p:xfrm>
          <a:off x="6517951" y="600200"/>
          <a:ext cx="53143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14302">
                  <a:extLst>
                    <a:ext uri="{9D8B030D-6E8A-4147-A177-3AD203B41FA5}">
                      <a16:colId xmlns:a16="http://schemas.microsoft.com/office/drawing/2014/main" val="1301820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사진 재 업로드로 이미지 비워주고 변경하기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69916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FD253A54-E4F2-4A2F-A015-14285FE9D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47" y="1697721"/>
            <a:ext cx="4061812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D9A98E-16F5-43FD-821B-24DAAD1B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560399-060C-4580-86B8-0D4865FD495E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61109-989D-44D9-A33D-BB5D979B1618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 검색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870BCA-C6CA-4658-A6F9-2DE820133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" y="972420"/>
            <a:ext cx="5962650" cy="39996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7E6423-1019-47D2-A46D-BFF808163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2421"/>
            <a:ext cx="5809186" cy="3999628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9D99C8E-856A-4E9C-8470-72AD96FC6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341128"/>
              </p:ext>
            </p:extLst>
          </p:nvPr>
        </p:nvGraphicFramePr>
        <p:xfrm>
          <a:off x="146050" y="533796"/>
          <a:ext cx="44069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6900">
                  <a:extLst>
                    <a:ext uri="{9D8B030D-6E8A-4147-A177-3AD203B41FA5}">
                      <a16:colId xmlns:a16="http://schemas.microsoft.com/office/drawing/2014/main" val="43147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메뉴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702371"/>
                  </a:ext>
                </a:extLst>
              </a:tr>
            </a:tbl>
          </a:graphicData>
        </a:graphic>
      </p:graphicFrame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A72F960B-0738-431B-B677-2DE5D2197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986980"/>
              </p:ext>
            </p:extLst>
          </p:nvPr>
        </p:nvGraphicFramePr>
        <p:xfrm>
          <a:off x="6568546" y="437931"/>
          <a:ext cx="503555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0">
                  <a:extLst>
                    <a:ext uri="{9D8B030D-6E8A-4147-A177-3AD203B41FA5}">
                      <a16:colId xmlns:a16="http://schemas.microsoft.com/office/drawing/2014/main" val="1911735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지역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845121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467E38B7-0375-4137-AF31-B479A86DB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4972049"/>
            <a:ext cx="8629650" cy="18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D9A98E-16F5-43FD-821B-24DAAD1B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560399-060C-4580-86B8-0D4865FD495E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61109-989D-44D9-A33D-BB5D979B1618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 선택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102B6-0EAC-4EF0-9827-031137CAC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110"/>
            <a:ext cx="12192000" cy="2712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DB452B-CBAF-451C-9F3D-D2A8F34CA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11" y="3107651"/>
            <a:ext cx="9417377" cy="3613824"/>
          </a:xfrm>
          <a:prstGeom prst="rect">
            <a:avLst/>
          </a:prstGeom>
        </p:spPr>
      </p:pic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4DDFDA70-AC6D-441B-B7DF-9287CFC5A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618410"/>
              </p:ext>
            </p:extLst>
          </p:nvPr>
        </p:nvGraphicFramePr>
        <p:xfrm>
          <a:off x="6095999" y="3534796"/>
          <a:ext cx="5833097" cy="1234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33097">
                  <a:extLst>
                    <a:ext uri="{9D8B030D-6E8A-4147-A177-3AD203B41FA5}">
                      <a16:colId xmlns:a16="http://schemas.microsoft.com/office/drawing/2014/main" val="4291275566"/>
                    </a:ext>
                  </a:extLst>
                </a:gridCol>
              </a:tblGrid>
              <a:tr h="12349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등록된 맛집의 정보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리뷰작성과 해당 가게 찜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392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54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1762A-5FD6-46AC-B74C-5BBC4D10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8E6A63-17B8-4E55-8649-E2B76F56B7BD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01103-15D5-4230-8B9B-5C23CDDA5C30}"/>
              </a:ext>
            </a:extLst>
          </p:cNvPr>
          <p:cNvSpPr txBox="1"/>
          <p:nvPr/>
        </p:nvSpPr>
        <p:spPr>
          <a:xfrm>
            <a:off x="452486" y="9424"/>
            <a:ext cx="292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endParaRPr lang="ko-KR" altLang="en-US" sz="24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1CE2F-748C-47ED-992E-9251E790B6BD}"/>
              </a:ext>
            </a:extLst>
          </p:cNvPr>
          <p:cNvSpPr txBox="1"/>
          <p:nvPr/>
        </p:nvSpPr>
        <p:spPr>
          <a:xfrm>
            <a:off x="1018095" y="1046375"/>
            <a:ext cx="25546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구축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E-R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다이어그램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역할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2050F-450C-4FEE-8A02-D1D379BD0BAE}"/>
              </a:ext>
            </a:extLst>
          </p:cNvPr>
          <p:cNvSpPr txBox="1"/>
          <p:nvPr/>
        </p:nvSpPr>
        <p:spPr>
          <a:xfrm>
            <a:off x="4166649" y="1046375"/>
            <a:ext cx="37990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사항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메인페이지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 정보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회원관리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맛집추천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리뷰 작성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 작성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등업신청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|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소통공간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FDB36-BD32-4179-B16C-6B59E3AC29FC}"/>
              </a:ext>
            </a:extLst>
          </p:cNvPr>
          <p:cNvSpPr txBox="1"/>
          <p:nvPr/>
        </p:nvSpPr>
        <p:spPr>
          <a:xfrm>
            <a:off x="7587792" y="1046375"/>
            <a:ext cx="3921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프로그램 시연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프로그램 시연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268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D9A98E-16F5-43FD-821B-24DAAD1B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560399-060C-4580-86B8-0D4865FD495E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61109-989D-44D9-A33D-BB5D979B1618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 </a:t>
            </a:r>
            <a:r>
              <a:rPr lang="ko-KR" altLang="en-US" sz="24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찜하기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C6695E-F50D-4860-9E46-34AA2C06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427"/>
            <a:ext cx="3799908" cy="5681573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ABFF11D-1B7E-4765-9597-C160BB410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17022"/>
              </p:ext>
            </p:extLst>
          </p:nvPr>
        </p:nvGraphicFramePr>
        <p:xfrm>
          <a:off x="63500" y="635799"/>
          <a:ext cx="35232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3296">
                  <a:extLst>
                    <a:ext uri="{9D8B030D-6E8A-4147-A177-3AD203B41FA5}">
                      <a16:colId xmlns:a16="http://schemas.microsoft.com/office/drawing/2014/main" val="3707924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찜 목록이 없는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60079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2EBD4DBD-7438-460F-9FF6-980146C35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76" y="1176427"/>
            <a:ext cx="3724449" cy="5681573"/>
          </a:xfrm>
          <a:prstGeom prst="rect">
            <a:avLst/>
          </a:prstGeom>
        </p:spPr>
      </p:pic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AEF23260-2BE1-4EB9-AA45-24F6C5E24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042591"/>
              </p:ext>
            </p:extLst>
          </p:nvPr>
        </p:nvGraphicFramePr>
        <p:xfrm>
          <a:off x="3943176" y="608281"/>
          <a:ext cx="365760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1">
                  <a:extLst>
                    <a:ext uri="{9D8B030D-6E8A-4147-A177-3AD203B41FA5}">
                      <a16:colId xmlns:a16="http://schemas.microsoft.com/office/drawing/2014/main" val="93372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마음에 드는 가게 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64848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4F28F66F-C74D-4229-8712-412B2E12F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811" y="1182940"/>
            <a:ext cx="4337889" cy="5173409"/>
          </a:xfrm>
          <a:prstGeom prst="rect">
            <a:avLst/>
          </a:prstGeom>
        </p:spPr>
      </p:pic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7A97D4B-95D7-4E6C-98AC-6080890FB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10769"/>
              </p:ext>
            </p:extLst>
          </p:nvPr>
        </p:nvGraphicFramePr>
        <p:xfrm>
          <a:off x="7739811" y="594522"/>
          <a:ext cx="413786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7864">
                  <a:extLst>
                    <a:ext uri="{9D8B030D-6E8A-4147-A177-3AD203B41FA5}">
                      <a16:colId xmlns:a16="http://schemas.microsoft.com/office/drawing/2014/main" val="2407541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Ajax</a:t>
                      </a:r>
                      <a:r>
                        <a:rPr lang="ko-KR" altLang="en-US" dirty="0"/>
                        <a:t>를 통한 찜 목록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01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3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D9A98E-16F5-43FD-821B-24DAAD1B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560399-060C-4580-86B8-0D4865FD495E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61109-989D-44D9-A33D-BB5D979B1618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 </a:t>
            </a:r>
            <a:r>
              <a:rPr lang="ko-KR" altLang="en-US" sz="24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찜하기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04FAAD-8813-4FBC-98AC-545E2C200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1"/>
            <a:ext cx="6019800" cy="3781424"/>
          </a:xfrm>
          <a:prstGeom prst="rect">
            <a:avLst/>
          </a:prstGeom>
        </p:spPr>
      </p:pic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920AFD15-1446-4E91-B981-430366D32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4548"/>
              </p:ext>
            </p:extLst>
          </p:nvPr>
        </p:nvGraphicFramePr>
        <p:xfrm>
          <a:off x="6350" y="662365"/>
          <a:ext cx="60198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9800">
                  <a:extLst>
                    <a:ext uri="{9D8B030D-6E8A-4147-A177-3AD203B41FA5}">
                      <a16:colId xmlns:a16="http://schemas.microsoft.com/office/drawing/2014/main" val="2881803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본인이 작성한 게시글 찜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26659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B53B464-C320-4275-8EA2-04991E952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8252"/>
            <a:ext cx="6096000" cy="3781424"/>
          </a:xfrm>
          <a:prstGeom prst="rect">
            <a:avLst/>
          </a:prstGeom>
        </p:spPr>
      </p:pic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5E8712A2-55CA-4A9A-8CB1-D7864461B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4470"/>
              </p:ext>
            </p:extLst>
          </p:nvPr>
        </p:nvGraphicFramePr>
        <p:xfrm>
          <a:off x="6610350" y="662365"/>
          <a:ext cx="483235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2350">
                  <a:extLst>
                    <a:ext uri="{9D8B030D-6E8A-4147-A177-3AD203B41FA5}">
                      <a16:colId xmlns:a16="http://schemas.microsoft.com/office/drawing/2014/main" val="1883439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찜을 이미 한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91099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AB4760C4-7362-4ABE-B36D-F256EAB47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4295775"/>
            <a:ext cx="8667750" cy="25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5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58ED7F-C3BF-45B1-928E-5A6A628C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33028F-0C74-4AFC-B36D-05D0F0D09150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15EA9-BD91-49D4-B950-8FDE7A7DAF9B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리뷰작성 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댓글작성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1D26C8-EE08-4600-8924-412D7E07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65"/>
            <a:ext cx="5220152" cy="3380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CE5808-273C-4ECB-AA83-0A634086B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4197931"/>
            <a:ext cx="4526672" cy="18865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C13DE7-938E-4837-A063-335BC5F55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72" y="1"/>
            <a:ext cx="6396872" cy="27620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6B2B97-F33E-4627-9EA1-8B9210E07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92" y="2762055"/>
            <a:ext cx="5974984" cy="3594295"/>
          </a:xfrm>
          <a:prstGeom prst="rect">
            <a:avLst/>
          </a:prstGeo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EFF286BE-4C4E-464E-A306-F8E2846DD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83783"/>
              </p:ext>
            </p:extLst>
          </p:nvPr>
        </p:nvGraphicFramePr>
        <p:xfrm>
          <a:off x="7347800" y="5524109"/>
          <a:ext cx="4388571" cy="5604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8571">
                  <a:extLst>
                    <a:ext uri="{9D8B030D-6E8A-4147-A177-3AD203B41FA5}">
                      <a16:colId xmlns:a16="http://schemas.microsoft.com/office/drawing/2014/main" val="242323693"/>
                    </a:ext>
                  </a:extLst>
                </a:gridCol>
              </a:tblGrid>
              <a:tr h="560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&lt;- </a:t>
                      </a:r>
                      <a:r>
                        <a:rPr lang="ko-KR" altLang="en-US" dirty="0"/>
                        <a:t>내가 작성한 해당 가게의 리뷰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137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45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58ED7F-C3BF-45B1-928E-5A6A628C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33028F-0C74-4AFC-B36D-05D0F0D09150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15EA9-BD91-49D4-B950-8FDE7A7DAF9B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리뷰작성 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댓글작성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34A12-8441-4770-8B90-CA865A61C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108"/>
            <a:ext cx="6843860" cy="63837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4A942F-7C06-4F3F-A81D-EBA949289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88" y="0"/>
            <a:ext cx="8468411" cy="31674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12A169-515A-4393-9850-0C88B8E58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97" y="3429000"/>
            <a:ext cx="5029636" cy="3358462"/>
          </a:xfrm>
          <a:prstGeom prst="rect">
            <a:avLst/>
          </a:prstGeom>
        </p:spPr>
      </p:pic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EE6F19C8-AA6E-48A6-8105-82C9A245C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744722"/>
              </p:ext>
            </p:extLst>
          </p:nvPr>
        </p:nvGraphicFramePr>
        <p:xfrm>
          <a:off x="7957793" y="4995623"/>
          <a:ext cx="4343662" cy="500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3662">
                  <a:extLst>
                    <a:ext uri="{9D8B030D-6E8A-4147-A177-3AD203B41FA5}">
                      <a16:colId xmlns:a16="http://schemas.microsoft.com/office/drawing/2014/main" val="731268699"/>
                    </a:ext>
                  </a:extLst>
                </a:gridCol>
              </a:tblGrid>
              <a:tr h="500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ajax</a:t>
                      </a:r>
                      <a:r>
                        <a:rPr lang="ko-KR" altLang="en-US" dirty="0"/>
                        <a:t>를 통한 리뷰 더보기와 리뷰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86420"/>
                  </a:ext>
                </a:extLst>
              </a:tr>
            </a:tbl>
          </a:graphicData>
        </a:graphic>
      </p:graphicFrame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11EA7E71-A4EB-49C3-96DC-876C95EBE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698609"/>
              </p:ext>
            </p:extLst>
          </p:nvPr>
        </p:nvGraphicFramePr>
        <p:xfrm>
          <a:off x="7173797" y="1583703"/>
          <a:ext cx="303543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432">
                  <a:extLst>
                    <a:ext uri="{9D8B030D-6E8A-4147-A177-3AD203B41FA5}">
                      <a16:colId xmlns:a16="http://schemas.microsoft.com/office/drawing/2014/main" val="3154576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해당 가게의 리뷰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499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71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58ED7F-C3BF-45B1-928E-5A6A628C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33028F-0C74-4AFC-B36D-05D0F0D09150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15EA9-BD91-49D4-B950-8FDE7A7DAF9B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리뷰작성 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댓글작성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8B887E-5A25-4AD1-81CE-37897E532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270"/>
            <a:ext cx="3840813" cy="3734124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03BBCC3-0624-4FF0-8323-A69D687F8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45970"/>
              </p:ext>
            </p:extLst>
          </p:nvPr>
        </p:nvGraphicFramePr>
        <p:xfrm>
          <a:off x="0" y="4427958"/>
          <a:ext cx="3840813" cy="370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0813">
                  <a:extLst>
                    <a:ext uri="{9D8B030D-6E8A-4147-A177-3AD203B41FA5}">
                      <a16:colId xmlns:a16="http://schemas.microsoft.com/office/drawing/2014/main" val="579766483"/>
                    </a:ext>
                  </a:extLst>
                </a:gridCol>
              </a:tblGrid>
              <a:tr h="370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해당 가게 리뷰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평균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057365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FE225CD5-C749-4941-9241-56ABEC690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8808"/>
            <a:ext cx="3977985" cy="17826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9E82B6-D7B0-4E6C-88D2-E0468DC66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21" y="0"/>
            <a:ext cx="7638282" cy="20674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42150D-C4B3-4354-B202-CF9EACA5F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64" y="2067468"/>
            <a:ext cx="7272294" cy="20674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1F9106-BCFF-4896-A596-D82A0C74C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12" y="4060313"/>
            <a:ext cx="6943398" cy="2296037"/>
          </a:xfrm>
          <a:prstGeom prst="rect">
            <a:avLst/>
          </a:prstGeom>
        </p:spPr>
      </p:pic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4C6F92D2-0CF3-4A03-8032-E852A1B6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449874"/>
              </p:ext>
            </p:extLst>
          </p:nvPr>
        </p:nvGraphicFramePr>
        <p:xfrm>
          <a:off x="7572823" y="4938808"/>
          <a:ext cx="4334235" cy="497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4235">
                  <a:extLst>
                    <a:ext uri="{9D8B030D-6E8A-4147-A177-3AD203B41FA5}">
                      <a16:colId xmlns:a16="http://schemas.microsoft.com/office/drawing/2014/main" val="1785427032"/>
                    </a:ext>
                  </a:extLst>
                </a:gridCol>
              </a:tblGrid>
              <a:tr h="497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소통공간 </a:t>
                      </a:r>
                      <a:r>
                        <a:rPr lang="ko-KR" altLang="en-US" dirty="0" err="1"/>
                        <a:t>게시글에</a:t>
                      </a:r>
                      <a:r>
                        <a:rPr lang="ko-KR" altLang="en-US" dirty="0"/>
                        <a:t> 댓글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236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81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885D5-744A-4104-B01B-B8D818C2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BE4F84-DF0B-42D8-98E2-F95CE525FF65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889DD-1891-45B3-B7FC-70194A7164D1}"/>
              </a:ext>
            </a:extLst>
          </p:cNvPr>
          <p:cNvSpPr txBox="1"/>
          <p:nvPr/>
        </p:nvSpPr>
        <p:spPr>
          <a:xfrm>
            <a:off x="0" y="0"/>
            <a:ext cx="3508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등업신청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소통공간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511C84-AA36-4F78-A119-42DB2F9CDA78}"/>
              </a:ext>
            </a:extLst>
          </p:cNvPr>
          <p:cNvGrpSpPr/>
          <p:nvPr/>
        </p:nvGrpSpPr>
        <p:grpSpPr>
          <a:xfrm>
            <a:off x="0" y="796044"/>
            <a:ext cx="6096000" cy="5789848"/>
            <a:chOff x="0" y="777190"/>
            <a:chExt cx="6096000" cy="57898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B51F45C-844B-4CE1-A249-7AF8995AC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07411"/>
              <a:ext cx="6096000" cy="555962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DD48F2-7469-4B2B-9FC0-192446303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77190"/>
              <a:ext cx="6096000" cy="71225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DA668D8-7AA2-47BA-A130-C7B08D05B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59" y="795492"/>
            <a:ext cx="5564957" cy="3076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BD8585-34D1-44D3-AB96-CE09AAB8F2FE}"/>
              </a:ext>
            </a:extLst>
          </p:cNvPr>
          <p:cNvSpPr txBox="1"/>
          <p:nvPr/>
        </p:nvSpPr>
        <p:spPr>
          <a:xfrm>
            <a:off x="6315959" y="4842531"/>
            <a:ext cx="5037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페이징</a:t>
            </a:r>
            <a:r>
              <a:rPr lang="ko-KR" altLang="en-US" sz="1600" dirty="0"/>
              <a:t> 처리하여 페이지 이동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관리자 댓글 작성</a:t>
            </a:r>
            <a:endParaRPr lang="en-US" altLang="ko-KR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BF987C-4743-4556-93B9-45B5279A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959" y="3685274"/>
            <a:ext cx="5564958" cy="11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45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456471-683C-4570-89B8-EAFC85B7E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2EB2F9-5495-455C-A058-0B6EEB778746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FADF-0675-450D-B005-56B020D3135D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등업신청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소통공간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9EA7B-2A5A-4476-AD6E-9E5D1EC4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523"/>
            <a:ext cx="6096000" cy="59484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72AE71-8B2E-4A8A-9149-E97E77E941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507" y="2031824"/>
            <a:ext cx="5805488" cy="557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D739D3-6A7B-4F92-ADEA-0CC83AFE24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3254" y="2267250"/>
            <a:ext cx="2495550" cy="195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3289B-8581-4DCC-B554-2F1354DB83F9}"/>
              </a:ext>
            </a:extLst>
          </p:cNvPr>
          <p:cNvSpPr txBox="1"/>
          <p:nvPr/>
        </p:nvSpPr>
        <p:spPr>
          <a:xfrm>
            <a:off x="6223507" y="1150382"/>
            <a:ext cx="455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소통공간에서 관리자는 공지 작성</a:t>
            </a:r>
            <a:r>
              <a:rPr lang="en-US" altLang="ko-KR" dirty="0"/>
              <a:t>, </a:t>
            </a:r>
            <a:r>
              <a:rPr lang="ko-KR" altLang="en-US" dirty="0"/>
              <a:t>회원은 </a:t>
            </a:r>
            <a:r>
              <a:rPr lang="ko-KR" altLang="en-US" dirty="0" err="1"/>
              <a:t>소통글</a:t>
            </a:r>
            <a:r>
              <a:rPr lang="ko-KR" altLang="en-US" dirty="0"/>
              <a:t> 작성만 가능하도록 설정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4E913A-2AE3-4813-A94A-8E6FCAFA197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507" y="2622262"/>
            <a:ext cx="5805488" cy="8103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5E26DC-7B64-4EC5-AC63-5E2A6581FEF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65383" y="2770301"/>
            <a:ext cx="1242737" cy="28575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CC16DFE-0321-4C96-9D2D-9B1A16F629E8}"/>
              </a:ext>
            </a:extLst>
          </p:cNvPr>
          <p:cNvGrpSpPr/>
          <p:nvPr/>
        </p:nvGrpSpPr>
        <p:grpSpPr>
          <a:xfrm>
            <a:off x="6223507" y="4041874"/>
            <a:ext cx="5225297" cy="2028988"/>
            <a:chOff x="6223507" y="4041874"/>
            <a:chExt cx="5225297" cy="202898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D973777-0DEA-4F0B-B673-2C1A4C73E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3507" y="5011396"/>
              <a:ext cx="5225297" cy="1059466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EA3E69B-7971-4D17-BF35-6733C12C9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3507" y="4041874"/>
              <a:ext cx="5225297" cy="968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19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C6BD1D-0EBC-40F5-A23F-9256D563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0E9BFC-0539-4D11-9900-18CB1DF9F287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D5817-F96C-421D-8443-7603D842C402}"/>
              </a:ext>
            </a:extLst>
          </p:cNvPr>
          <p:cNvSpPr txBox="1"/>
          <p:nvPr/>
        </p:nvSpPr>
        <p:spPr>
          <a:xfrm>
            <a:off x="452486" y="9424"/>
            <a:ext cx="292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</a:p>
        </p:txBody>
      </p:sp>
      <p:pic>
        <p:nvPicPr>
          <p:cNvPr id="9" name="그림 8" descr="음식, 테이블, 샌드위치, 플레이트이(가) 표시된 사진&#10;&#10;자동 생성된 설명">
            <a:extLst>
              <a:ext uri="{FF2B5EF4-FFF2-40B4-BE49-F238E27FC236}">
                <a16:creationId xmlns:a16="http://schemas.microsoft.com/office/drawing/2014/main" id="{112735B9-4078-451D-94C6-B399BCF44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9424"/>
            <a:ext cx="6096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3664D8-E439-4B54-960D-61340501845B}"/>
              </a:ext>
            </a:extLst>
          </p:cNvPr>
          <p:cNvSpPr txBox="1"/>
          <p:nvPr/>
        </p:nvSpPr>
        <p:spPr>
          <a:xfrm>
            <a:off x="558304" y="2474892"/>
            <a:ext cx="341980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구축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E-R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다이어그램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역할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338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8618B0-28F4-49AF-8C8E-D4CA4795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102972-9A4A-40E3-B5A8-BE235C445778}"/>
              </a:ext>
            </a:extLst>
          </p:cNvPr>
          <p:cNvSpPr/>
          <p:nvPr/>
        </p:nvSpPr>
        <p:spPr>
          <a:xfrm>
            <a:off x="0" y="4098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CB12C-4711-47A8-BAE0-1689C7C2409A}"/>
              </a:ext>
            </a:extLst>
          </p:cNvPr>
          <p:cNvSpPr txBox="1"/>
          <p:nvPr/>
        </p:nvSpPr>
        <p:spPr>
          <a:xfrm>
            <a:off x="37712" y="-10384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B8889D0-9647-49E2-A0B0-87ACB6326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62395"/>
              </p:ext>
            </p:extLst>
          </p:nvPr>
        </p:nvGraphicFramePr>
        <p:xfrm>
          <a:off x="576606" y="1731948"/>
          <a:ext cx="11038788" cy="362194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58738">
                  <a:extLst>
                    <a:ext uri="{9D8B030D-6E8A-4147-A177-3AD203B41FA5}">
                      <a16:colId xmlns:a16="http://schemas.microsoft.com/office/drawing/2014/main" val="2859482985"/>
                    </a:ext>
                  </a:extLst>
                </a:gridCol>
                <a:gridCol w="8880050">
                  <a:extLst>
                    <a:ext uri="{9D8B030D-6E8A-4147-A177-3AD203B41FA5}">
                      <a16:colId xmlns:a16="http://schemas.microsoft.com/office/drawing/2014/main" val="2990701231"/>
                    </a:ext>
                  </a:extLst>
                </a:gridCol>
              </a:tblGrid>
              <a:tr h="4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운영체제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b="0" dirty="0"/>
                        <a:t>Windows 10 64bit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444527"/>
                  </a:ext>
                </a:extLst>
              </a:tr>
              <a:tr h="450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Language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33927"/>
                  </a:ext>
                </a:extLst>
              </a:tr>
              <a:tr h="43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DBMS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My SQL 8.0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512032"/>
                  </a:ext>
                </a:extLst>
              </a:tr>
              <a:tr h="433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 Spring Boot App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75298"/>
                  </a:ext>
                </a:extLst>
              </a:tr>
              <a:tr h="399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Front-End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HTML5 ,CSS, Java Script, Ajax, JSP,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jQuery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315062"/>
                  </a:ext>
                </a:extLst>
              </a:tr>
              <a:tr h="356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FrameWork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BootStrap</a:t>
                      </a:r>
                      <a:r>
                        <a:rPr lang="en-US" altLang="ko-KR"/>
                        <a:t>, Spring, </a:t>
                      </a:r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346004"/>
                  </a:ext>
                </a:extLst>
              </a:tr>
              <a:tr h="374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Git Hub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667473"/>
                  </a:ext>
                </a:extLst>
              </a:tr>
              <a:tr h="366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도구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Junit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071566"/>
                  </a:ext>
                </a:extLst>
              </a:tr>
              <a:tr h="366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도로명 주소</a:t>
                      </a:r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693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09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81229B-8B31-4B05-8D6C-64405C36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2A013E-A6B3-4675-BB12-62152377B467}"/>
              </a:ext>
            </a:extLst>
          </p:cNvPr>
          <p:cNvSpPr/>
          <p:nvPr/>
        </p:nvSpPr>
        <p:spPr>
          <a:xfrm>
            <a:off x="0" y="0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63939-12CA-40BB-93E8-FB3AAD24E2DF}"/>
              </a:ext>
            </a:extLst>
          </p:cNvPr>
          <p:cNvSpPr txBox="1"/>
          <p:nvPr/>
        </p:nvSpPr>
        <p:spPr>
          <a:xfrm>
            <a:off x="-103693" y="-123508"/>
            <a:ext cx="350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24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Aquery</a:t>
            </a:r>
            <a:r>
              <a:rPr lang="en-US" altLang="ko-KR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Tool</a:t>
            </a:r>
            <a:endParaRPr lang="ko-KR" altLang="en-US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4A6349-4695-4322-91D3-6C090C94A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94" y="656708"/>
            <a:ext cx="11072164" cy="60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DD37B-994B-4E02-ABE1-479D6A51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608F0F-E3F5-44A3-A9FE-A78E703A3DAE}"/>
              </a:ext>
            </a:extLst>
          </p:cNvPr>
          <p:cNvSpPr/>
          <p:nvPr/>
        </p:nvSpPr>
        <p:spPr>
          <a:xfrm>
            <a:off x="0" y="0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88014-8ADA-4161-BF4B-A7F35052B390}"/>
              </a:ext>
            </a:extLst>
          </p:cNvPr>
          <p:cNvSpPr txBox="1"/>
          <p:nvPr/>
        </p:nvSpPr>
        <p:spPr>
          <a:xfrm>
            <a:off x="65994" y="-89713"/>
            <a:ext cx="350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역할</a:t>
            </a:r>
          </a:p>
        </p:txBody>
      </p:sp>
      <p:pic>
        <p:nvPicPr>
          <p:cNvPr id="10" name="그래픽 9" descr="사용자">
            <a:extLst>
              <a:ext uri="{FF2B5EF4-FFF2-40B4-BE49-F238E27FC236}">
                <a16:creationId xmlns:a16="http://schemas.microsoft.com/office/drawing/2014/main" id="{555D8C47-02AA-4725-8869-1791EA47A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2789" y="1451493"/>
            <a:ext cx="1977507" cy="1977507"/>
          </a:xfrm>
          <a:prstGeom prst="rect">
            <a:avLst/>
          </a:prstGeom>
        </p:spPr>
      </p:pic>
      <p:pic>
        <p:nvPicPr>
          <p:cNvPr id="11" name="그래픽 10" descr="사용자">
            <a:extLst>
              <a:ext uri="{FF2B5EF4-FFF2-40B4-BE49-F238E27FC236}">
                <a16:creationId xmlns:a16="http://schemas.microsoft.com/office/drawing/2014/main" id="{9571E3FB-3B1D-48BE-AC2A-C13D5693F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4693" y="1451492"/>
            <a:ext cx="1977507" cy="1977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AEF1D-89A8-43FB-9DA9-B28C3ED4014D}"/>
              </a:ext>
            </a:extLst>
          </p:cNvPr>
          <p:cNvSpPr txBox="1"/>
          <p:nvPr/>
        </p:nvSpPr>
        <p:spPr>
          <a:xfrm>
            <a:off x="2011092" y="3280527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강우람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380D5-581B-4BDA-925F-963354C9A31F}"/>
              </a:ext>
            </a:extLst>
          </p:cNvPr>
          <p:cNvSpPr txBox="1"/>
          <p:nvPr/>
        </p:nvSpPr>
        <p:spPr>
          <a:xfrm>
            <a:off x="8350558" y="3244333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이규범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D3767-50F0-4913-9414-C76AE11CCC0C}"/>
              </a:ext>
            </a:extLst>
          </p:cNvPr>
          <p:cNvSpPr txBox="1"/>
          <p:nvPr/>
        </p:nvSpPr>
        <p:spPr>
          <a:xfrm>
            <a:off x="1861057" y="3738145"/>
            <a:ext cx="35784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E-R</a:t>
            </a:r>
            <a:r>
              <a:rPr lang="ko-KR" altLang="en-US" sz="1600" dirty="0"/>
              <a:t>다이어그램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회원가입페이지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로그인페이지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마이페이지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등급게시판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관리자 회원 등급관리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16FF4-6224-450B-BB0B-D9440CE76B50}"/>
              </a:ext>
            </a:extLst>
          </p:cNvPr>
          <p:cNvSpPr txBox="1"/>
          <p:nvPr/>
        </p:nvSpPr>
        <p:spPr>
          <a:xfrm>
            <a:off x="8185598" y="3738145"/>
            <a:ext cx="34046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맛집 추천페이지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리뷰 페이지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소통공간</a:t>
            </a:r>
            <a:r>
              <a:rPr lang="en-US" altLang="ko-KR" sz="1600" dirty="0"/>
              <a:t> | </a:t>
            </a:r>
            <a:r>
              <a:rPr lang="ko-KR" altLang="en-US" sz="1600" dirty="0"/>
              <a:t>공지사항 페이지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도로명 주소 </a:t>
            </a:r>
            <a:r>
              <a:rPr lang="en-US" altLang="ko-KR" sz="1600" dirty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2860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18A9BA-0A9B-4CD0-A9DB-E7AB5413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1727FE-AD4C-4C0C-B5A0-584679775C84}"/>
              </a:ext>
            </a:extLst>
          </p:cNvPr>
          <p:cNvSpPr/>
          <p:nvPr/>
        </p:nvSpPr>
        <p:spPr>
          <a:xfrm>
            <a:off x="0" y="13525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A6429-0000-46B9-9283-E888EAC01793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사항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 descr="테이블, 음식, 플레이트, 실내이(가) 표시된 사진&#10;&#10;자동 생성된 설명">
            <a:extLst>
              <a:ext uri="{FF2B5EF4-FFF2-40B4-BE49-F238E27FC236}">
                <a16:creationId xmlns:a16="http://schemas.microsoft.com/office/drawing/2014/main" id="{D833B6DE-AD2B-432B-B478-2EF8F6D5E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525"/>
            <a:ext cx="608869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DE61E-5A7D-4EFA-97BF-11972B19ED78}"/>
              </a:ext>
            </a:extLst>
          </p:cNvPr>
          <p:cNvSpPr txBox="1"/>
          <p:nvPr/>
        </p:nvSpPr>
        <p:spPr>
          <a:xfrm>
            <a:off x="593889" y="1582340"/>
            <a:ext cx="305640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메인페이지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 정보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회원관리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맛집추천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리뷰 작성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 작성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등업신청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|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소통공간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93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2C014A-8111-4CF3-A4BC-0DA19794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4B5B69-F3E1-414B-A49E-5004B0CA5A65}"/>
              </a:ext>
            </a:extLst>
          </p:cNvPr>
          <p:cNvSpPr/>
          <p:nvPr/>
        </p:nvSpPr>
        <p:spPr>
          <a:xfrm>
            <a:off x="0" y="0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21587-2703-46E0-960D-A9C9ADCBF354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페이지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BDA41-E1B8-41E5-BC4F-3722A0ECA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258"/>
            <a:ext cx="5981700" cy="29777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A45B34-BF86-4328-8051-84EFA3D2D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461664"/>
            <a:ext cx="6210300" cy="29673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AFB7FC-D79D-4C2D-8283-9C4DF832E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188697" cy="34041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C40A63-124E-4E06-937E-F6A7AE133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97" y="3439405"/>
            <a:ext cx="7003303" cy="29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C8D77F-9F6A-46CD-ACF5-1599ACB3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9C42C-3DC7-4FE4-BA28-0FB6E3FA67CE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0C7444-C923-4EDD-9800-9A51E9B4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9" y="527654"/>
            <a:ext cx="11557261" cy="57600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5B5AEA-3AB0-4F5D-B98A-539B10EF2E0C}"/>
              </a:ext>
            </a:extLst>
          </p:cNvPr>
          <p:cNvSpPr/>
          <p:nvPr/>
        </p:nvSpPr>
        <p:spPr>
          <a:xfrm>
            <a:off x="0" y="0"/>
            <a:ext cx="3650296" cy="4619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E1909-2976-4D96-8285-2362E80BAF4A}"/>
              </a:ext>
            </a:extLst>
          </p:cNvPr>
          <p:cNvSpPr txBox="1"/>
          <p:nvPr/>
        </p:nvSpPr>
        <p:spPr>
          <a:xfrm>
            <a:off x="0" y="0"/>
            <a:ext cx="35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115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365</Words>
  <Application>Microsoft Office PowerPoint</Application>
  <PresentationFormat>와이드스크린</PresentationFormat>
  <Paragraphs>172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우람</dc:creator>
  <cp:lastModifiedBy>이 규범</cp:lastModifiedBy>
  <cp:revision>34</cp:revision>
  <dcterms:created xsi:type="dcterms:W3CDTF">2021-01-20T00:34:00Z</dcterms:created>
  <dcterms:modified xsi:type="dcterms:W3CDTF">2021-01-20T08:30:06Z</dcterms:modified>
</cp:coreProperties>
</file>